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7" d="100"/>
          <a:sy n="77" d="100"/>
        </p:scale>
        <p:origin x="64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33F3A-EA69-47E4-B033-E44E4174DCB7}" type="datetimeFigureOut">
              <a:rPr lang="en-US" smtClean="0"/>
              <a:t>10/26/2019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82535-BB5F-446E-A6A6-54894DC386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440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33F3A-EA69-47E4-B033-E44E4174DCB7}" type="datetimeFigureOut">
              <a:rPr lang="en-US" smtClean="0"/>
              <a:t>10/26/2019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82535-BB5F-446E-A6A6-54894DC386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776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33F3A-EA69-47E4-B033-E44E4174DCB7}" type="datetimeFigureOut">
              <a:rPr lang="en-US" smtClean="0"/>
              <a:t>10/26/2019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82535-BB5F-446E-A6A6-54894DC386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274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33F3A-EA69-47E4-B033-E44E4174DCB7}" type="datetimeFigureOut">
              <a:rPr lang="en-US" smtClean="0"/>
              <a:t>10/26/2019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82535-BB5F-446E-A6A6-54894DC386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059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33F3A-EA69-47E4-B033-E44E4174DCB7}" type="datetimeFigureOut">
              <a:rPr lang="en-US" smtClean="0"/>
              <a:t>10/26/2019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82535-BB5F-446E-A6A6-54894DC386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543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33F3A-EA69-47E4-B033-E44E4174DCB7}" type="datetimeFigureOut">
              <a:rPr lang="en-US" smtClean="0"/>
              <a:t>10/26/2019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82535-BB5F-446E-A6A6-54894DC386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902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33F3A-EA69-47E4-B033-E44E4174DCB7}" type="datetimeFigureOut">
              <a:rPr lang="en-US" smtClean="0"/>
              <a:t>10/26/2019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82535-BB5F-446E-A6A6-54894DC386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15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33F3A-EA69-47E4-B033-E44E4174DCB7}" type="datetimeFigureOut">
              <a:rPr lang="en-US" smtClean="0"/>
              <a:t>10/26/2019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82535-BB5F-446E-A6A6-54894DC386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431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33F3A-EA69-47E4-B033-E44E4174DCB7}" type="datetimeFigureOut">
              <a:rPr lang="en-US" smtClean="0"/>
              <a:t>10/26/2019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82535-BB5F-446E-A6A6-54894DC386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231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33F3A-EA69-47E4-B033-E44E4174DCB7}" type="datetimeFigureOut">
              <a:rPr lang="en-US" smtClean="0"/>
              <a:t>10/26/2019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82535-BB5F-446E-A6A6-54894DC386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662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33F3A-EA69-47E4-B033-E44E4174DCB7}" type="datetimeFigureOut">
              <a:rPr lang="en-US" smtClean="0"/>
              <a:t>10/26/2019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82535-BB5F-446E-A6A6-54894DC386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897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933F3A-EA69-47E4-B033-E44E4174DCB7}" type="datetimeFigureOut">
              <a:rPr lang="en-US" smtClean="0"/>
              <a:t>10/26/2019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82535-BB5F-446E-A6A6-54894DC386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247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947652"/>
            <a:ext cx="9144000" cy="11637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Garage sales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55934" y="1064029"/>
            <a:ext cx="6363222" cy="6168044"/>
          </a:xfrm>
        </p:spPr>
        <p:txBody>
          <a:bodyPr>
            <a:normAutofit fontScale="25000" lnSpcReduction="20000"/>
          </a:bodyPr>
          <a:lstStyle/>
          <a:p>
            <a:pPr lvl="0" indent="317500" algn="l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6400" b="1" u="sng" dirty="0" smtClean="0">
                <a:latin typeface="Arial" panose="020B0604020202020204" pitchFamily="34" charset="0"/>
              </a:rPr>
              <a:t>Code </a:t>
            </a:r>
            <a:r>
              <a:rPr lang="en-US" altLang="en-US" sz="6400" b="1" u="sng" smtClean="0">
                <a:latin typeface="Arial" panose="020B0604020202020204" pitchFamily="34" charset="0"/>
              </a:rPr>
              <a:t>Sec </a:t>
            </a:r>
            <a:r>
              <a:rPr lang="en-US" altLang="en-US" sz="6400" b="1" u="sng" smtClean="0">
                <a:latin typeface="Arial" panose="020B0604020202020204" pitchFamily="34" charset="0"/>
              </a:rPr>
              <a:t>(9-19) </a:t>
            </a:r>
            <a:r>
              <a:rPr lang="en-US" altLang="en-US" sz="5600" dirty="0" smtClean="0">
                <a:latin typeface="Arial" panose="020B0604020202020204" pitchFamily="34" charset="0"/>
              </a:rPr>
              <a:t>Sales </a:t>
            </a:r>
            <a:r>
              <a:rPr lang="en-US" altLang="en-US" sz="5600" dirty="0">
                <a:latin typeface="Arial" panose="020B0604020202020204" pitchFamily="34" charset="0"/>
              </a:rPr>
              <a:t>commonly known as garage sales or rummage sales conducted on residential property shall be subject to the following rules and regulations: </a:t>
            </a:r>
          </a:p>
          <a:p>
            <a:pPr lvl="0" indent="317500" algn="l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5600" dirty="0">
                <a:latin typeface="Arial" panose="020B0604020202020204" pitchFamily="34" charset="0"/>
              </a:rPr>
              <a:t>(1) </a:t>
            </a:r>
          </a:p>
          <a:p>
            <a:pPr lvl="0" indent="317500" algn="l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5600" dirty="0">
                <a:latin typeface="Arial" panose="020B0604020202020204" pitchFamily="34" charset="0"/>
              </a:rPr>
              <a:t>These sales shall be conducted only by the owner or tenant of the residential property use. </a:t>
            </a:r>
          </a:p>
          <a:p>
            <a:pPr lvl="0" indent="317500" algn="l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5600" dirty="0">
                <a:latin typeface="Arial" panose="020B0604020202020204" pitchFamily="34" charset="0"/>
              </a:rPr>
              <a:t>(2) </a:t>
            </a:r>
          </a:p>
          <a:p>
            <a:pPr lvl="0" indent="317500" algn="l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5600" dirty="0">
                <a:latin typeface="Arial" panose="020B0604020202020204" pitchFamily="34" charset="0"/>
              </a:rPr>
              <a:t>No such sales shall be conducted for a longer period than seventy-two (72) hours consecutively in any six-month </a:t>
            </a:r>
            <a:r>
              <a:rPr lang="en-US" altLang="en-US" sz="4200" dirty="0">
                <a:latin typeface="Arial" panose="020B0604020202020204" pitchFamily="34" charset="0"/>
              </a:rPr>
              <a:t>period</a:t>
            </a:r>
            <a:r>
              <a:rPr lang="en-US" altLang="en-US" sz="5600" dirty="0">
                <a:latin typeface="Arial" panose="020B0604020202020204" pitchFamily="34" charset="0"/>
              </a:rPr>
              <a:t> on one (1) residential lot. </a:t>
            </a:r>
          </a:p>
          <a:p>
            <a:pPr lvl="0" indent="317500" algn="l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5600" dirty="0">
                <a:latin typeface="Arial" panose="020B0604020202020204" pitchFamily="34" charset="0"/>
              </a:rPr>
              <a:t>(3) </a:t>
            </a:r>
          </a:p>
          <a:p>
            <a:pPr lvl="0" indent="317500" algn="l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5600" dirty="0">
                <a:latin typeface="Arial" panose="020B0604020202020204" pitchFamily="34" charset="0"/>
              </a:rPr>
              <a:t>No wares, goods, or merchandise shall be advertised or offered for sale or swap, or given away except goods, wares, and merchandise owned by the property owner or the tenant conducting the sale. </a:t>
            </a:r>
          </a:p>
          <a:p>
            <a:pPr lvl="0" indent="317500" algn="l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5600" dirty="0">
                <a:latin typeface="Arial" panose="020B0604020202020204" pitchFamily="34" charset="0"/>
              </a:rPr>
              <a:t>(4) </a:t>
            </a:r>
          </a:p>
          <a:p>
            <a:pPr lvl="0" indent="317500" algn="l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5600" dirty="0">
                <a:latin typeface="Arial" panose="020B0604020202020204" pitchFamily="34" charset="0"/>
              </a:rPr>
              <a:t>No goods, wares, or merchandise shall be purchased by the owner or tenant for the purpose of selling, swapping, or giving away same at such a sale. </a:t>
            </a:r>
          </a:p>
          <a:p>
            <a:pPr lvl="0" indent="317500" algn="l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5600" dirty="0">
                <a:latin typeface="Arial" panose="020B0604020202020204" pitchFamily="34" charset="0"/>
              </a:rPr>
              <a:t>(5) </a:t>
            </a:r>
          </a:p>
          <a:p>
            <a:pPr lvl="0" indent="317500" algn="l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5600" dirty="0">
                <a:latin typeface="Arial" panose="020B0604020202020204" pitchFamily="34" charset="0"/>
              </a:rPr>
              <a:t>Any person desiring to conduct such a sale shall notify the administrator of the intent at least forty-eight (48) hours prior to the time the sale is to begin. The administrator or his authorized representatives shall issue a license to the person to conduct a sale upon the payment of a license fee of ten dollars ($10.00) if the applicant otherwise meets the requirements of this section. This fee shall be in lieu of any other fees or business taxes in this chapter. </a:t>
            </a:r>
          </a:p>
          <a:p>
            <a:pPr lvl="0" indent="317500" algn="l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5600" dirty="0">
                <a:latin typeface="Arial" panose="020B0604020202020204" pitchFamily="34" charset="0"/>
              </a:rPr>
              <a:t>(6) </a:t>
            </a:r>
          </a:p>
          <a:p>
            <a:pPr lvl="0" indent="317500" algn="l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5600" dirty="0">
                <a:latin typeface="Arial" panose="020B0604020202020204" pitchFamily="34" charset="0"/>
              </a:rPr>
              <a:t>Sales for religious or charitable purposes only shall be exempt from the provisions of this section. </a:t>
            </a:r>
          </a:p>
          <a:p>
            <a:pPr lvl="0" indent="317500" algn="l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5600" dirty="0">
                <a:latin typeface="Arial" panose="020B0604020202020204" pitchFamily="34" charset="0"/>
              </a:rPr>
              <a:t>(7) </a:t>
            </a:r>
          </a:p>
          <a:p>
            <a:pPr lvl="0" indent="317500" algn="l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5600" dirty="0">
                <a:latin typeface="Arial" panose="020B0604020202020204" pitchFamily="34" charset="0"/>
              </a:rPr>
              <a:t>It shall be unlawful for any person to conduct a garage sale or rummage sale without first obtaining a license as described herein or in such a manner as to violate any of the provisions of this section and the administrator is authorized and directed to enforce the provisions of this section. </a:t>
            </a:r>
            <a:endParaRPr kumimoji="0" lang="en-US" altLang="en-US" sz="5600" b="0" i="0" u="none" strike="noStrike" cap="none" normalizeH="0" baseline="0" dirty="0" smtClean="0">
              <a:ln>
                <a:noFill/>
              </a:ln>
              <a:effectLst/>
              <a:latin typeface="Arial" panose="020B0604020202020204" pitchFamily="34" charset="0"/>
            </a:endParaRP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938" y="2647101"/>
            <a:ext cx="2242156" cy="23717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1996" y="2647101"/>
            <a:ext cx="2367418" cy="2371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84540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328</Words>
  <Application>Microsoft Office PowerPoint</Application>
  <PresentationFormat>Widescreen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Garage sales</vt:lpstr>
    </vt:vector>
  </TitlesOfParts>
  <Company>CUCGA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Garage sales</dc:title>
  <dc:creator>Jonathan Speas</dc:creator>
  <cp:lastModifiedBy>Jonathan Speas</cp:lastModifiedBy>
  <cp:revision>8</cp:revision>
  <cp:lastPrinted>2019-10-26T14:17:39Z</cp:lastPrinted>
  <dcterms:created xsi:type="dcterms:W3CDTF">2019-10-26T12:34:16Z</dcterms:created>
  <dcterms:modified xsi:type="dcterms:W3CDTF">2019-10-26T14:32:56Z</dcterms:modified>
</cp:coreProperties>
</file>