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177425-916F-4F36-8220-BE26BF9FB5D0}" type="datetimeFigureOut">
              <a:rPr lang="en-US" smtClean="0"/>
              <a:t>8/22/2019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1AF3E4-33F6-419C-B605-04C36228400E}" type="slidenum">
              <a:rPr lang="en-US" smtClean="0"/>
              <a:t>‹#›</a:t>
            </a:fld>
            <a:endParaRPr lang="en-US" dirty="0"/>
          </a:p>
        </p:txBody>
      </p:sp>
    </p:spTree>
    <p:extLst>
      <p:ext uri="{BB962C8B-B14F-4D97-AF65-F5344CB8AC3E}">
        <p14:creationId xmlns:p14="http://schemas.microsoft.com/office/powerpoint/2010/main" val="4062763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177425-916F-4F36-8220-BE26BF9FB5D0}" type="datetimeFigureOut">
              <a:rPr lang="en-US" smtClean="0"/>
              <a:t>8/22/2019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1AF3E4-33F6-419C-B605-04C36228400E}" type="slidenum">
              <a:rPr lang="en-US" smtClean="0"/>
              <a:t>‹#›</a:t>
            </a:fld>
            <a:endParaRPr lang="en-US" dirty="0"/>
          </a:p>
        </p:txBody>
      </p:sp>
    </p:spTree>
    <p:extLst>
      <p:ext uri="{BB962C8B-B14F-4D97-AF65-F5344CB8AC3E}">
        <p14:creationId xmlns:p14="http://schemas.microsoft.com/office/powerpoint/2010/main" val="1350004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177425-916F-4F36-8220-BE26BF9FB5D0}" type="datetimeFigureOut">
              <a:rPr lang="en-US" smtClean="0"/>
              <a:t>8/22/2019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1AF3E4-33F6-419C-B605-04C36228400E}" type="slidenum">
              <a:rPr lang="en-US" smtClean="0"/>
              <a:t>‹#›</a:t>
            </a:fld>
            <a:endParaRPr lang="en-US" dirty="0"/>
          </a:p>
        </p:txBody>
      </p:sp>
    </p:spTree>
    <p:extLst>
      <p:ext uri="{BB962C8B-B14F-4D97-AF65-F5344CB8AC3E}">
        <p14:creationId xmlns:p14="http://schemas.microsoft.com/office/powerpoint/2010/main" val="3586489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177425-916F-4F36-8220-BE26BF9FB5D0}" type="datetimeFigureOut">
              <a:rPr lang="en-US" smtClean="0"/>
              <a:t>8/22/2019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1AF3E4-33F6-419C-B605-04C36228400E}" type="slidenum">
              <a:rPr lang="en-US" smtClean="0"/>
              <a:t>‹#›</a:t>
            </a:fld>
            <a:endParaRPr lang="en-US" dirty="0"/>
          </a:p>
        </p:txBody>
      </p:sp>
    </p:spTree>
    <p:extLst>
      <p:ext uri="{BB962C8B-B14F-4D97-AF65-F5344CB8AC3E}">
        <p14:creationId xmlns:p14="http://schemas.microsoft.com/office/powerpoint/2010/main" val="3035012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177425-916F-4F36-8220-BE26BF9FB5D0}" type="datetimeFigureOut">
              <a:rPr lang="en-US" smtClean="0"/>
              <a:t>8/22/2019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1AF3E4-33F6-419C-B605-04C36228400E}" type="slidenum">
              <a:rPr lang="en-US" smtClean="0"/>
              <a:t>‹#›</a:t>
            </a:fld>
            <a:endParaRPr lang="en-US" dirty="0"/>
          </a:p>
        </p:txBody>
      </p:sp>
    </p:spTree>
    <p:extLst>
      <p:ext uri="{BB962C8B-B14F-4D97-AF65-F5344CB8AC3E}">
        <p14:creationId xmlns:p14="http://schemas.microsoft.com/office/powerpoint/2010/main" val="1818232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177425-916F-4F36-8220-BE26BF9FB5D0}" type="datetimeFigureOut">
              <a:rPr lang="en-US" smtClean="0"/>
              <a:t>8/22/2019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1AF3E4-33F6-419C-B605-04C36228400E}" type="slidenum">
              <a:rPr lang="en-US" smtClean="0"/>
              <a:t>‹#›</a:t>
            </a:fld>
            <a:endParaRPr lang="en-US" dirty="0"/>
          </a:p>
        </p:txBody>
      </p:sp>
    </p:spTree>
    <p:extLst>
      <p:ext uri="{BB962C8B-B14F-4D97-AF65-F5344CB8AC3E}">
        <p14:creationId xmlns:p14="http://schemas.microsoft.com/office/powerpoint/2010/main" val="1715811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177425-916F-4F36-8220-BE26BF9FB5D0}" type="datetimeFigureOut">
              <a:rPr lang="en-US" smtClean="0"/>
              <a:t>8/22/2019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11AF3E4-33F6-419C-B605-04C36228400E}" type="slidenum">
              <a:rPr lang="en-US" smtClean="0"/>
              <a:t>‹#›</a:t>
            </a:fld>
            <a:endParaRPr lang="en-US" dirty="0"/>
          </a:p>
        </p:txBody>
      </p:sp>
    </p:spTree>
    <p:extLst>
      <p:ext uri="{BB962C8B-B14F-4D97-AF65-F5344CB8AC3E}">
        <p14:creationId xmlns:p14="http://schemas.microsoft.com/office/powerpoint/2010/main" val="2182106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177425-916F-4F36-8220-BE26BF9FB5D0}" type="datetimeFigureOut">
              <a:rPr lang="en-US" smtClean="0"/>
              <a:t>8/22/2019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11AF3E4-33F6-419C-B605-04C36228400E}" type="slidenum">
              <a:rPr lang="en-US" smtClean="0"/>
              <a:t>‹#›</a:t>
            </a:fld>
            <a:endParaRPr lang="en-US" dirty="0"/>
          </a:p>
        </p:txBody>
      </p:sp>
    </p:spTree>
    <p:extLst>
      <p:ext uri="{BB962C8B-B14F-4D97-AF65-F5344CB8AC3E}">
        <p14:creationId xmlns:p14="http://schemas.microsoft.com/office/powerpoint/2010/main" val="1042011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177425-916F-4F36-8220-BE26BF9FB5D0}" type="datetimeFigureOut">
              <a:rPr lang="en-US" smtClean="0"/>
              <a:t>8/22/2019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11AF3E4-33F6-419C-B605-04C36228400E}" type="slidenum">
              <a:rPr lang="en-US" smtClean="0"/>
              <a:t>‹#›</a:t>
            </a:fld>
            <a:endParaRPr lang="en-US" dirty="0"/>
          </a:p>
        </p:txBody>
      </p:sp>
    </p:spTree>
    <p:extLst>
      <p:ext uri="{BB962C8B-B14F-4D97-AF65-F5344CB8AC3E}">
        <p14:creationId xmlns:p14="http://schemas.microsoft.com/office/powerpoint/2010/main" val="4045147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177425-916F-4F36-8220-BE26BF9FB5D0}" type="datetimeFigureOut">
              <a:rPr lang="en-US" smtClean="0"/>
              <a:t>8/22/2019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1AF3E4-33F6-419C-B605-04C36228400E}" type="slidenum">
              <a:rPr lang="en-US" smtClean="0"/>
              <a:t>‹#›</a:t>
            </a:fld>
            <a:endParaRPr lang="en-US" dirty="0"/>
          </a:p>
        </p:txBody>
      </p:sp>
    </p:spTree>
    <p:extLst>
      <p:ext uri="{BB962C8B-B14F-4D97-AF65-F5344CB8AC3E}">
        <p14:creationId xmlns:p14="http://schemas.microsoft.com/office/powerpoint/2010/main" val="98624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177425-916F-4F36-8220-BE26BF9FB5D0}" type="datetimeFigureOut">
              <a:rPr lang="en-US" smtClean="0"/>
              <a:t>8/22/2019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1AF3E4-33F6-419C-B605-04C36228400E}" type="slidenum">
              <a:rPr lang="en-US" smtClean="0"/>
              <a:t>‹#›</a:t>
            </a:fld>
            <a:endParaRPr lang="en-US" dirty="0"/>
          </a:p>
        </p:txBody>
      </p:sp>
    </p:spTree>
    <p:extLst>
      <p:ext uri="{BB962C8B-B14F-4D97-AF65-F5344CB8AC3E}">
        <p14:creationId xmlns:p14="http://schemas.microsoft.com/office/powerpoint/2010/main" val="2827076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177425-916F-4F36-8220-BE26BF9FB5D0}" type="datetimeFigureOut">
              <a:rPr lang="en-US" smtClean="0"/>
              <a:t>8/22/2019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1AF3E4-33F6-419C-B605-04C36228400E}" type="slidenum">
              <a:rPr lang="en-US" smtClean="0"/>
              <a:t>‹#›</a:t>
            </a:fld>
            <a:endParaRPr lang="en-US" dirty="0"/>
          </a:p>
        </p:txBody>
      </p:sp>
    </p:spTree>
    <p:extLst>
      <p:ext uri="{BB962C8B-B14F-4D97-AF65-F5344CB8AC3E}">
        <p14:creationId xmlns:p14="http://schemas.microsoft.com/office/powerpoint/2010/main" val="194201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933"/>
            <a:ext cx="12192000" cy="1662546"/>
          </a:xfrm>
        </p:spPr>
        <p:txBody>
          <a:bodyPr>
            <a:normAutofit fontScale="90000"/>
          </a:bodyPr>
          <a:lstStyle/>
          <a:p>
            <a:pPr>
              <a:lnSpc>
                <a:spcPct val="100000"/>
              </a:lnSpc>
            </a:pPr>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smtClean="0"/>
              <a:t>IN-OPERATIONAL VEHICLES</a:t>
            </a:r>
            <a:r>
              <a:rPr lang="en-US" sz="4400" b="1" dirty="0" smtClean="0"/>
              <a:t/>
            </a:r>
            <a:br>
              <a:rPr lang="en-US" sz="4400" b="1" dirty="0" smtClean="0"/>
            </a:br>
            <a:endParaRPr lang="en-US" sz="2400" b="1" dirty="0"/>
          </a:p>
        </p:txBody>
      </p:sp>
      <p:sp>
        <p:nvSpPr>
          <p:cNvPr id="3" name="Subtitle 2"/>
          <p:cNvSpPr>
            <a:spLocks noGrp="1"/>
          </p:cNvSpPr>
          <p:nvPr>
            <p:ph type="subTitle" idx="1"/>
          </p:nvPr>
        </p:nvSpPr>
        <p:spPr>
          <a:xfrm>
            <a:off x="3416533" y="1297895"/>
            <a:ext cx="5336761" cy="5343974"/>
          </a:xfrm>
        </p:spPr>
        <p:txBody>
          <a:bodyPr>
            <a:normAutofit fontScale="25000" lnSpcReduction="20000"/>
          </a:bodyPr>
          <a:lstStyle/>
          <a:p>
            <a:pPr lvl="0" fontAlgn="ctr"/>
            <a:r>
              <a:rPr lang="en-US" sz="11200" b="1" u="sng" dirty="0"/>
              <a:t>Sec. 8-1. - Care of </a:t>
            </a:r>
            <a:r>
              <a:rPr lang="en-US" sz="11200" b="1" u="sng" dirty="0" smtClean="0"/>
              <a:t>premises:</a:t>
            </a:r>
            <a:endParaRPr lang="en-US" sz="11200" u="sng" dirty="0"/>
          </a:p>
          <a:p>
            <a:pPr lvl="0" fontAlgn="ctr"/>
            <a:r>
              <a:rPr lang="en-US" dirty="0"/>
              <a:t> </a:t>
            </a:r>
          </a:p>
          <a:p>
            <a:r>
              <a:rPr lang="en-US" sz="9600" dirty="0" smtClean="0"/>
              <a:t>(a) It </a:t>
            </a:r>
            <a:r>
              <a:rPr lang="en-US" sz="9600" dirty="0"/>
              <a:t>shall be unlawful for the owner or occupant </a:t>
            </a:r>
            <a:r>
              <a:rPr lang="en-US" sz="9600" dirty="0" smtClean="0"/>
              <a:t>of a </a:t>
            </a:r>
            <a:r>
              <a:rPr lang="en-US" sz="9600" dirty="0"/>
              <a:t>residential or commercial building, structure </a:t>
            </a:r>
            <a:r>
              <a:rPr lang="en-US" sz="9600" dirty="0" smtClean="0"/>
              <a:t>or property </a:t>
            </a:r>
            <a:r>
              <a:rPr lang="en-US" sz="9600" dirty="0"/>
              <a:t>to utilize, </a:t>
            </a:r>
            <a:r>
              <a:rPr lang="en-US" sz="9600" dirty="0">
                <a:solidFill>
                  <a:srgbClr val="FFC000"/>
                </a:solidFill>
              </a:rPr>
              <a:t>use or permit the use of </a:t>
            </a:r>
            <a:r>
              <a:rPr lang="en-US" sz="9600" dirty="0" smtClean="0">
                <a:solidFill>
                  <a:srgbClr val="FFC000"/>
                </a:solidFill>
              </a:rPr>
              <a:t>the premises </a:t>
            </a:r>
            <a:r>
              <a:rPr lang="en-US" sz="9600" dirty="0">
                <a:solidFill>
                  <a:srgbClr val="FFC000"/>
                </a:solidFill>
              </a:rPr>
              <a:t>of such residential or commercial </a:t>
            </a:r>
            <a:r>
              <a:rPr lang="en-US" sz="9600" dirty="0" smtClean="0">
                <a:solidFill>
                  <a:srgbClr val="FFC000"/>
                </a:solidFill>
              </a:rPr>
              <a:t>property for </a:t>
            </a:r>
            <a:r>
              <a:rPr lang="en-US" sz="9600" dirty="0">
                <a:solidFill>
                  <a:srgbClr val="FFC000"/>
                </a:solidFill>
              </a:rPr>
              <a:t>the open storage of any abandoned motor vehicle</a:t>
            </a:r>
            <a:r>
              <a:rPr lang="en-US" sz="9600" dirty="0"/>
              <a:t>, ice box, refrigerator, stove, glass, building material, building rubbish or similar items. It shall be the duty and responsibility of every such owner or occupant to keep the premises of such residential or commercial property clean and to remove from the premises all such abandoned items as listed </a:t>
            </a:r>
            <a:r>
              <a:rPr lang="en-US" sz="9600" dirty="0" smtClean="0"/>
              <a:t>above, including </a:t>
            </a:r>
            <a:r>
              <a:rPr lang="en-US" sz="9600" dirty="0"/>
              <a:t>but not limited to weeds, dead trees, excessively tall </a:t>
            </a:r>
            <a:r>
              <a:rPr lang="en-US" sz="9600" dirty="0" smtClean="0"/>
              <a:t>grass</a:t>
            </a:r>
            <a:r>
              <a:rPr lang="en-US" sz="9600" dirty="0" smtClean="0"/>
              <a:t>, trash</a:t>
            </a:r>
            <a:r>
              <a:rPr lang="en-US" sz="9600" dirty="0"/>
              <a:t>, rubbish, garbage, etc., upon notice from the city clerk or premises inspector. </a:t>
            </a: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4397" y="2390387"/>
            <a:ext cx="2476500" cy="2980266"/>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659" y="2405489"/>
            <a:ext cx="2466975" cy="2754558"/>
          </a:xfrm>
          <a:prstGeom prst="rect">
            <a:avLst/>
          </a:prstGeom>
        </p:spPr>
      </p:pic>
    </p:spTree>
    <p:extLst>
      <p:ext uri="{BB962C8B-B14F-4D97-AF65-F5344CB8AC3E}">
        <p14:creationId xmlns:p14="http://schemas.microsoft.com/office/powerpoint/2010/main" val="10104303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9</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               IN-OPERATIONAL VEHICLES </vt:lpstr>
    </vt:vector>
  </TitlesOfParts>
  <Company>CUCGA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PLEASE MAINTAIN GRASS GRASS SEASON IS HERE</dc:title>
  <dc:creator>Jonathan Speas</dc:creator>
  <cp:lastModifiedBy>Jonathan Speas</cp:lastModifiedBy>
  <cp:revision>15</cp:revision>
  <cp:lastPrinted>2019-08-22T14:21:37Z</cp:lastPrinted>
  <dcterms:created xsi:type="dcterms:W3CDTF">2019-03-23T14:08:34Z</dcterms:created>
  <dcterms:modified xsi:type="dcterms:W3CDTF">2019-08-22T14:22:46Z</dcterms:modified>
</cp:coreProperties>
</file>